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68" r:id="rId3"/>
    <p:sldId id="257" r:id="rId4"/>
    <p:sldId id="269" r:id="rId5"/>
    <p:sldId id="270" r:id="rId6"/>
    <p:sldId id="271" r:id="rId7"/>
    <p:sldId id="272" r:id="rId8"/>
    <p:sldId id="273" r:id="rId9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D76FA-3ADE-49E5-B1C2-BB29C0A56696}" type="datetimeFigureOut">
              <a:rPr lang="hu-HU" smtClean="0"/>
              <a:t>2020. 04. 24.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36629-CE96-479E-A5EC-05EC2E4A61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7139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876424" y="1815741"/>
            <a:ext cx="8791575" cy="871266"/>
          </a:xfrm>
        </p:spPr>
        <p:txBody>
          <a:bodyPr/>
          <a:lstStyle/>
          <a:p>
            <a:r>
              <a:rPr lang="hu-HU" dirty="0"/>
              <a:t>Tudatos Internethasználat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76423" y="3066461"/>
            <a:ext cx="8791575" cy="1655762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A kialakult járványügyi helyzetre vonatkozó tanácsok</a:t>
            </a:r>
          </a:p>
          <a:p>
            <a:r>
              <a:rPr lang="hu-HU" dirty="0">
                <a:solidFill>
                  <a:schemeClr val="tx1"/>
                </a:solidFill>
              </a:rPr>
              <a:t>2020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076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BD9FC6D-140F-482C-8834-6DBC7A60A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635" y="799729"/>
            <a:ext cx="9905999" cy="5258541"/>
          </a:xfrm>
        </p:spPr>
        <p:txBody>
          <a:bodyPr/>
          <a:lstStyle/>
          <a:p>
            <a:pPr algn="just"/>
            <a:r>
              <a:rPr lang="hu-HU" dirty="0"/>
              <a:t>A kialakult járványügyi helyzetre vonatkozóan több szempontból is megváltozott a napirendünk és tevékenységeinknek a sorrendje, módja.</a:t>
            </a:r>
          </a:p>
          <a:p>
            <a:pPr algn="just"/>
            <a:r>
              <a:rPr lang="hu-HU" dirty="0"/>
              <a:t>A szociális és közösségi távolságtartás jegyében, az emberek a mindennapi tevékenységeinek elvégzésére nagyrészt az online és digitális megoldásokra kell hagyatkozniuk. Bizonyos szempontból kényelmes és praktikus megoldásokról van szó, de az otthoni munkavégzés és digitális tanulás a nap során kimerítő és fárasztó tud lenni, ezért fontos, hogy tudatosan és objektíven mérjük fel az internethasználási szokásainkat, főképp a most kialakult helyzetben, hiszen a saját és szeretteink egészségéről van szó.</a:t>
            </a:r>
          </a:p>
        </p:txBody>
      </p:sp>
    </p:spTree>
    <p:extLst>
      <p:ext uri="{BB962C8B-B14F-4D97-AF65-F5344CB8AC3E}">
        <p14:creationId xmlns:p14="http://schemas.microsoft.com/office/powerpoint/2010/main" val="122773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7764" y="958788"/>
            <a:ext cx="10596471" cy="5236494"/>
          </a:xfrm>
        </p:spPr>
        <p:txBody>
          <a:bodyPr/>
          <a:lstStyle/>
          <a:p>
            <a:pPr algn="just"/>
            <a:r>
              <a:rPr lang="hu-HU" dirty="0"/>
              <a:t>Az internet elterjedése és az azt elérhetővé tévő kommunikációs eszközök és szolgáltatások alapjában átformálták életvitelünket, napi rutinunkat és egyéb szokásainkat. </a:t>
            </a:r>
          </a:p>
          <a:p>
            <a:pPr algn="just"/>
            <a:r>
              <a:rPr lang="hu-HU" dirty="0"/>
              <a:t>Az internet és ezek a modern technológiai vívmányok nagyon hasznosak lehetnek, ha megfelelően alkalmazzuk őket. Könnyedén tarthatjuk a kapcsolatot olyan ismerősökkel akik tőlünk távol élnek, vagy elköltöztek a közvetlen környezetünkből és a különböző ügyeink elintézése is lehetséges online módon. </a:t>
            </a:r>
          </a:p>
        </p:txBody>
      </p:sp>
    </p:spTree>
    <p:extLst>
      <p:ext uri="{BB962C8B-B14F-4D97-AF65-F5344CB8AC3E}">
        <p14:creationId xmlns:p14="http://schemas.microsoft.com/office/powerpoint/2010/main" val="23500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60B9B28-EFF6-4599-8054-D6BD333E6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83581"/>
            <a:ext cx="9905999" cy="5699464"/>
          </a:xfrm>
        </p:spPr>
        <p:txBody>
          <a:bodyPr/>
          <a:lstStyle/>
          <a:p>
            <a:r>
              <a:rPr lang="hu-HU" dirty="0"/>
              <a:t>A legújabb generáció már ebbe a környezetbe születik, tehát mondhatjuk, hogy számukra ez a „természetes környezet”, ezért sem meglepő, hogy fiatal korban „mesterévé” válnak, válhatnak ezeknek a modern technológiai eszközöknek. Akármennyire is ellenkezünk a mindennapi életünk és kultúránk részévé váltak a modern technológiai vívmányok.</a:t>
            </a:r>
          </a:p>
          <a:p>
            <a:r>
              <a:rPr lang="hu-HU" dirty="0"/>
              <a:t>Ezért fontos a tudatos internethasználat több szempontból is:</a:t>
            </a:r>
          </a:p>
          <a:p>
            <a:r>
              <a:rPr lang="hu-HU" dirty="0"/>
              <a:t>A legfrissebb felmérések szerint átlagosan az emberek 3,5-4 óra hosszát töltenek el naponta internetezéssel. Ez nagyban köszönhető, hogy a különböző hordozható és mobil eszközökön is elérhető az internet a világ szinte bármely pontján. </a:t>
            </a:r>
          </a:p>
        </p:txBody>
      </p:sp>
    </p:spTree>
    <p:extLst>
      <p:ext uri="{BB962C8B-B14F-4D97-AF65-F5344CB8AC3E}">
        <p14:creationId xmlns:p14="http://schemas.microsoft.com/office/powerpoint/2010/main" val="6919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249D8E9-78B4-43E3-8384-A137EEC49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54602"/>
            <a:ext cx="9905999" cy="5388746"/>
          </a:xfrm>
        </p:spPr>
        <p:txBody>
          <a:bodyPr/>
          <a:lstStyle/>
          <a:p>
            <a:r>
              <a:rPr lang="hu-HU" dirty="0"/>
              <a:t>A tudatos internethasználat nem feltétlenül arról szól, hogy teljes mértékben próbáljuk kivonni az életünkből egy hasznunkra fordítható elemet. Közel sem.</a:t>
            </a:r>
          </a:p>
          <a:p>
            <a:r>
              <a:rPr lang="hu-HU" dirty="0"/>
              <a:t>A tudatos internethasználat arról szól, hogy az internetezéssel eltöltött időt hogyan hasznosíthatjuk a legjobban. Hogyan tudjuk időarányosan a legértékesebben eltölteni ezt az időt. Ahogy egy bizonyos mondás is tartja „Az idő pénz”, tény és való, hogy a magunkra és szeretteinkre fordított időtől kevesebb értékes dolog létezik. </a:t>
            </a:r>
          </a:p>
          <a:p>
            <a:r>
              <a:rPr lang="hu-HU" dirty="0"/>
              <a:t>Fontos, hogy az interneten való „szörfözés” során olyan tartalmakat látogassunk meg és sajátítsunk el, amik a hasznukra vállhatnak. Különböző oktatóanyagok, ismeretterjesztő cikkek és tanulmányok. </a:t>
            </a:r>
          </a:p>
        </p:txBody>
      </p:sp>
    </p:spTree>
    <p:extLst>
      <p:ext uri="{BB962C8B-B14F-4D97-AF65-F5344CB8AC3E}">
        <p14:creationId xmlns:p14="http://schemas.microsoft.com/office/powerpoint/2010/main" val="405560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DDFCEA0D-E30B-4C90-8AE8-C72D303C0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07868"/>
            <a:ext cx="9905999" cy="5391706"/>
          </a:xfrm>
        </p:spPr>
        <p:txBody>
          <a:bodyPr/>
          <a:lstStyle/>
          <a:p>
            <a:r>
              <a:rPr lang="hu-HU" dirty="0"/>
              <a:t>Számos olyan tartalom elérhető az ujjbegyeink segítségével, amire nem is gondolnánk.</a:t>
            </a:r>
          </a:p>
          <a:p>
            <a:r>
              <a:rPr lang="hu-HU" dirty="0"/>
              <a:t>Természetesen fontos a szórakozás is, de a legjobb ha beosztjuk a saját időnket, hogy a legtöbbet hozzuk ki belőle. X időt tanulással töltünk el, Y időt pedig szórakozással és kutyás-cicás videók nézegetésével. Ez is hasznos lehet hiszen ilyenkor endorfin szabadul fel a szervezetből (boldogsághormon), ami ugyan olyan hasznos lehet a szervezetünk, mentális és lelki egészségünk számára. Egy kis boldogság még nem ártott meg senkinek.</a:t>
            </a:r>
          </a:p>
        </p:txBody>
      </p:sp>
    </p:spTree>
    <p:extLst>
      <p:ext uri="{BB962C8B-B14F-4D97-AF65-F5344CB8AC3E}">
        <p14:creationId xmlns:p14="http://schemas.microsoft.com/office/powerpoint/2010/main" val="342840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C126FB-85D9-4604-89AE-F9F661EAA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665824"/>
            <a:ext cx="9905999" cy="5415379"/>
          </a:xfrm>
        </p:spPr>
        <p:txBody>
          <a:bodyPr/>
          <a:lstStyle/>
          <a:p>
            <a:r>
              <a:rPr lang="hu-HU" dirty="0"/>
              <a:t>Viszont az internethasználatnak megvan az egészségre való hatása is. </a:t>
            </a:r>
          </a:p>
          <a:p>
            <a:r>
              <a:rPr lang="hu-HU" dirty="0"/>
              <a:t>A túlzott használata ülő/fekvő életmódhoz vezethet, annak függvényében, hogy milyen eszközről használjuk. Az ülő életmód, megfelelő mozgás nélkül, pedig túlsúlyhoz, elhízáshoz az egészségünk károsodásához vezethet, amit ajánlatos elkerülni.</a:t>
            </a:r>
          </a:p>
          <a:p>
            <a:r>
              <a:rPr lang="hu-HU" dirty="0"/>
              <a:t>Ha mégis szükséges huzamosabb időt eltöltenünk a monitor előtt akkor ajánlatos óránként felállni a székből és sétálni, átmozgatni magunkat. Egy 5 perces séta, mozgás is jót tehet ilyenkor. A lényeg, hogy ne egy helyzetben töltsük el azt a 4 órát tanulással vagy akár a 8 órás munkaidőnket. Az apró és rövid mozgás is kulcsfontosságú lehet hosszútávon.</a:t>
            </a:r>
          </a:p>
        </p:txBody>
      </p:sp>
    </p:spTree>
    <p:extLst>
      <p:ext uri="{BB962C8B-B14F-4D97-AF65-F5344CB8AC3E}">
        <p14:creationId xmlns:p14="http://schemas.microsoft.com/office/powerpoint/2010/main" val="660851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0064BE-24C8-41D0-9E82-1ACE9D2EB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656948"/>
            <a:ext cx="9905999" cy="5134253"/>
          </a:xfrm>
        </p:spPr>
        <p:txBody>
          <a:bodyPr/>
          <a:lstStyle/>
          <a:p>
            <a:r>
              <a:rPr lang="hu-HU" dirty="0"/>
              <a:t>Összességében még fontosabbá vált a megfelelő időbeosztás és tudatos életmód a kialakult járványhelyzetben. </a:t>
            </a:r>
          </a:p>
          <a:p>
            <a:r>
              <a:rPr lang="hu-HU" dirty="0"/>
              <a:t>Általános igazságként fontos a mértéktartás is. Ha elvégeztük kötelességeinket az online környezetben, akkor nyugodtan kereshetünk más elfoglaltságot a nap további részére.</a:t>
            </a:r>
          </a:p>
        </p:txBody>
      </p:sp>
    </p:spTree>
    <p:extLst>
      <p:ext uri="{BB962C8B-B14F-4D97-AF65-F5344CB8AC3E}">
        <p14:creationId xmlns:p14="http://schemas.microsoft.com/office/powerpoint/2010/main" val="4007058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739</TotalTime>
  <Words>609</Words>
  <Application>Microsoft Office PowerPoint</Application>
  <PresentationFormat>Szélesvásznú</PresentationFormat>
  <Paragraphs>20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Áramkör</vt:lpstr>
      <vt:lpstr>Tudatos Internethasználat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Tudatos Internethasználat</dc:title>
  <dc:creator>N7</dc:creator>
  <cp:lastModifiedBy>BETOT-3</cp:lastModifiedBy>
  <cp:revision>105</cp:revision>
  <cp:lastPrinted>2018-01-10T09:19:08Z</cp:lastPrinted>
  <dcterms:created xsi:type="dcterms:W3CDTF">2018-01-10T07:20:24Z</dcterms:created>
  <dcterms:modified xsi:type="dcterms:W3CDTF">2020-04-24T08:19:15Z</dcterms:modified>
</cp:coreProperties>
</file>